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53" r:id="rId5"/>
    <p:sldId id="295" r:id="rId6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1C79C6"/>
    <a:srgbClr val="022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20" autoAdjust="0"/>
  </p:normalViewPr>
  <p:slideViewPr>
    <p:cSldViewPr snapToGrid="0">
      <p:cViewPr varScale="1">
        <p:scale>
          <a:sx n="85" d="100"/>
          <a:sy n="85" d="100"/>
        </p:scale>
        <p:origin x="10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75072-1920-4934-801F-1487DEE9F5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8" b="1175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224679" y="1542084"/>
            <a:ext cx="2111541" cy="1382072"/>
          </a:xfrm>
          <a:custGeom>
            <a:avLst/>
            <a:gdLst>
              <a:gd name="connsiteX0" fmla="*/ 0 w 2111541"/>
              <a:gd name="connsiteY0" fmla="*/ 0 h 1382072"/>
              <a:gd name="connsiteX1" fmla="*/ 2111541 w 2111541"/>
              <a:gd name="connsiteY1" fmla="*/ 0 h 1382072"/>
              <a:gd name="connsiteX2" fmla="*/ 2111541 w 2111541"/>
              <a:gd name="connsiteY2" fmla="*/ 1382072 h 1382072"/>
              <a:gd name="connsiteX3" fmla="*/ 0 w 2111541"/>
              <a:gd name="connsiteY3" fmla="*/ 1382072 h 1382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1541" h="1382072">
                <a:moveTo>
                  <a:pt x="0" y="0"/>
                </a:moveTo>
                <a:lnTo>
                  <a:pt x="2111541" y="0"/>
                </a:lnTo>
                <a:lnTo>
                  <a:pt x="2111541" y="1382072"/>
                </a:lnTo>
                <a:lnTo>
                  <a:pt x="0" y="1382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1224679" y="4697057"/>
            <a:ext cx="2015530" cy="1358277"/>
          </a:xfrm>
          <a:custGeom>
            <a:avLst/>
            <a:gdLst>
              <a:gd name="connsiteX0" fmla="*/ 0 w 2015530"/>
              <a:gd name="connsiteY0" fmla="*/ 0 h 1358277"/>
              <a:gd name="connsiteX1" fmla="*/ 2015530 w 2015530"/>
              <a:gd name="connsiteY1" fmla="*/ 0 h 1358277"/>
              <a:gd name="connsiteX2" fmla="*/ 2015530 w 2015530"/>
              <a:gd name="connsiteY2" fmla="*/ 1358277 h 1358277"/>
              <a:gd name="connsiteX3" fmla="*/ 0 w 2015530"/>
              <a:gd name="connsiteY3" fmla="*/ 1358277 h 1358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5530" h="1358277">
                <a:moveTo>
                  <a:pt x="0" y="0"/>
                </a:moveTo>
                <a:lnTo>
                  <a:pt x="2015530" y="0"/>
                </a:lnTo>
                <a:lnTo>
                  <a:pt x="2015530" y="1358277"/>
                </a:lnTo>
                <a:lnTo>
                  <a:pt x="0" y="13582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808827" y="3119470"/>
            <a:ext cx="2108069" cy="1366549"/>
          </a:xfrm>
          <a:custGeom>
            <a:avLst/>
            <a:gdLst>
              <a:gd name="connsiteX0" fmla="*/ 0 w 2108069"/>
              <a:gd name="connsiteY0" fmla="*/ 0 h 1366549"/>
              <a:gd name="connsiteX1" fmla="*/ 2108069 w 2108069"/>
              <a:gd name="connsiteY1" fmla="*/ 0 h 1366549"/>
              <a:gd name="connsiteX2" fmla="*/ 2108069 w 2108069"/>
              <a:gd name="connsiteY2" fmla="*/ 1366549 h 1366549"/>
              <a:gd name="connsiteX3" fmla="*/ 0 w 2108069"/>
              <a:gd name="connsiteY3" fmla="*/ 1366549 h 136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8069" h="1366549">
                <a:moveTo>
                  <a:pt x="0" y="0"/>
                </a:moveTo>
                <a:lnTo>
                  <a:pt x="2108069" y="0"/>
                </a:lnTo>
                <a:lnTo>
                  <a:pt x="2108069" y="1366549"/>
                </a:lnTo>
                <a:lnTo>
                  <a:pt x="0" y="13665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475180" y="2533997"/>
            <a:ext cx="4303116" cy="3012968"/>
          </a:xfrm>
          <a:custGeom>
            <a:avLst/>
            <a:gdLst>
              <a:gd name="connsiteX0" fmla="*/ 0 w 4303116"/>
              <a:gd name="connsiteY0" fmla="*/ 0 h 3012968"/>
              <a:gd name="connsiteX1" fmla="*/ 4303116 w 4303116"/>
              <a:gd name="connsiteY1" fmla="*/ 0 h 3012968"/>
              <a:gd name="connsiteX2" fmla="*/ 4303116 w 4303116"/>
              <a:gd name="connsiteY2" fmla="*/ 3012968 h 3012968"/>
              <a:gd name="connsiteX3" fmla="*/ 0 w 4303116"/>
              <a:gd name="connsiteY3" fmla="*/ 3012968 h 301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116" h="3012968">
                <a:moveTo>
                  <a:pt x="0" y="0"/>
                </a:moveTo>
                <a:lnTo>
                  <a:pt x="4303116" y="0"/>
                </a:lnTo>
                <a:lnTo>
                  <a:pt x="4303116" y="3012968"/>
                </a:lnTo>
                <a:lnTo>
                  <a:pt x="0" y="3012968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3"/>
          <p:cNvSpPr>
            <a:spLocks noGrp="1"/>
          </p:cNvSpPr>
          <p:nvPr>
            <p:ph type="pic" sz="quarter" idx="12"/>
          </p:nvPr>
        </p:nvSpPr>
        <p:spPr>
          <a:xfrm>
            <a:off x="1003300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/>
          </p:cNvSpPr>
          <p:nvPr>
            <p:ph type="pic" sz="quarter" idx="14"/>
          </p:nvPr>
        </p:nvSpPr>
        <p:spPr>
          <a:xfrm>
            <a:off x="6219826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/>
          </p:cNvSpPr>
          <p:nvPr>
            <p:ph type="pic" sz="quarter" idx="15"/>
          </p:nvPr>
        </p:nvSpPr>
        <p:spPr>
          <a:xfrm>
            <a:off x="3611563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3"/>
          <p:cNvSpPr>
            <a:spLocks noGrp="1"/>
          </p:cNvSpPr>
          <p:nvPr>
            <p:ph type="pic" sz="quarter" idx="17"/>
          </p:nvPr>
        </p:nvSpPr>
        <p:spPr>
          <a:xfrm>
            <a:off x="8828088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5049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88950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2740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198350" y="1786930"/>
            <a:ext cx="4897650" cy="4086933"/>
          </a:xfrm>
          <a:custGeom>
            <a:avLst/>
            <a:gdLst>
              <a:gd name="connsiteX0" fmla="*/ 0 w 4897650"/>
              <a:gd name="connsiteY0" fmla="*/ 0 h 4086933"/>
              <a:gd name="connsiteX1" fmla="*/ 4897650 w 4897650"/>
              <a:gd name="connsiteY1" fmla="*/ 0 h 4086933"/>
              <a:gd name="connsiteX2" fmla="*/ 4897650 w 4897650"/>
              <a:gd name="connsiteY2" fmla="*/ 4086933 h 4086933"/>
              <a:gd name="connsiteX3" fmla="*/ 0 w 4897650"/>
              <a:gd name="connsiteY3" fmla="*/ 4086933 h 408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7650" h="4086933">
                <a:moveTo>
                  <a:pt x="0" y="0"/>
                </a:moveTo>
                <a:lnTo>
                  <a:pt x="4897650" y="0"/>
                </a:lnTo>
                <a:lnTo>
                  <a:pt x="4897650" y="4086933"/>
                </a:lnTo>
                <a:lnTo>
                  <a:pt x="0" y="4086933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Grp="1"/>
          </p:cNvSpPr>
          <p:nvPr>
            <p:ph type="pic" sz="quarter" idx="10"/>
          </p:nvPr>
        </p:nvSpPr>
        <p:spPr>
          <a:xfrm>
            <a:off x="990600" y="1587501"/>
            <a:ext cx="5105400" cy="2048359"/>
          </a:xfrm>
          <a:custGeom>
            <a:avLst/>
            <a:gdLst>
              <a:gd name="connsiteX0" fmla="*/ 0 w 5105400"/>
              <a:gd name="connsiteY0" fmla="*/ 0 h 2048359"/>
              <a:gd name="connsiteX1" fmla="*/ 5105400 w 5105400"/>
              <a:gd name="connsiteY1" fmla="*/ 0 h 2048359"/>
              <a:gd name="connsiteX2" fmla="*/ 5105400 w 5105400"/>
              <a:gd name="connsiteY2" fmla="*/ 2048359 h 2048359"/>
              <a:gd name="connsiteX3" fmla="*/ 0 w 5105400"/>
              <a:gd name="connsiteY3" fmla="*/ 2048359 h 2048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048359">
                <a:moveTo>
                  <a:pt x="0" y="0"/>
                </a:moveTo>
                <a:lnTo>
                  <a:pt x="5105400" y="0"/>
                </a:lnTo>
                <a:lnTo>
                  <a:pt x="5105400" y="2048359"/>
                </a:lnTo>
                <a:lnTo>
                  <a:pt x="0" y="2048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任意多边形 8"/>
          <p:cNvSpPr>
            <a:spLocks noGrp="1"/>
          </p:cNvSpPr>
          <p:nvPr>
            <p:ph type="pic" sz="quarter" idx="11"/>
          </p:nvPr>
        </p:nvSpPr>
        <p:spPr>
          <a:xfrm>
            <a:off x="990600" y="3784323"/>
            <a:ext cx="5105400" cy="2171977"/>
          </a:xfrm>
          <a:custGeom>
            <a:avLst/>
            <a:gdLst>
              <a:gd name="connsiteX0" fmla="*/ 0 w 5105400"/>
              <a:gd name="connsiteY0" fmla="*/ 0 h 2171977"/>
              <a:gd name="connsiteX1" fmla="*/ 5105400 w 5105400"/>
              <a:gd name="connsiteY1" fmla="*/ 0 h 2171977"/>
              <a:gd name="connsiteX2" fmla="*/ 5105400 w 5105400"/>
              <a:gd name="connsiteY2" fmla="*/ 2171977 h 2171977"/>
              <a:gd name="connsiteX3" fmla="*/ 0 w 5105400"/>
              <a:gd name="connsiteY3" fmla="*/ 2171977 h 2171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171977">
                <a:moveTo>
                  <a:pt x="0" y="0"/>
                </a:moveTo>
                <a:lnTo>
                  <a:pt x="5105400" y="0"/>
                </a:lnTo>
                <a:lnTo>
                  <a:pt x="5105400" y="2171977"/>
                </a:lnTo>
                <a:lnTo>
                  <a:pt x="0" y="21719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0" y="1579654"/>
            <a:ext cx="4506440" cy="3313045"/>
          </a:xfrm>
          <a:custGeom>
            <a:avLst/>
            <a:gdLst>
              <a:gd name="connsiteX0" fmla="*/ 0 w 4506440"/>
              <a:gd name="connsiteY0" fmla="*/ 0 h 3313045"/>
              <a:gd name="connsiteX1" fmla="*/ 4506440 w 4506440"/>
              <a:gd name="connsiteY1" fmla="*/ 0 h 3313045"/>
              <a:gd name="connsiteX2" fmla="*/ 4506440 w 4506440"/>
              <a:gd name="connsiteY2" fmla="*/ 3313045 h 3313045"/>
              <a:gd name="connsiteX3" fmla="*/ 0 w 4506440"/>
              <a:gd name="connsiteY3" fmla="*/ 3313045 h 331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440" h="3313045">
                <a:moveTo>
                  <a:pt x="0" y="0"/>
                </a:moveTo>
                <a:lnTo>
                  <a:pt x="4506440" y="0"/>
                </a:lnTo>
                <a:lnTo>
                  <a:pt x="4506440" y="3313045"/>
                </a:lnTo>
                <a:lnTo>
                  <a:pt x="0" y="331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506442" y="1579653"/>
            <a:ext cx="3828129" cy="3313044"/>
          </a:xfrm>
          <a:custGeom>
            <a:avLst/>
            <a:gdLst>
              <a:gd name="connsiteX0" fmla="*/ 0 w 3828129"/>
              <a:gd name="connsiteY0" fmla="*/ 0 h 3313044"/>
              <a:gd name="connsiteX1" fmla="*/ 3828129 w 3828129"/>
              <a:gd name="connsiteY1" fmla="*/ 0 h 3313044"/>
              <a:gd name="connsiteX2" fmla="*/ 3828129 w 3828129"/>
              <a:gd name="connsiteY2" fmla="*/ 3313044 h 3313044"/>
              <a:gd name="connsiteX3" fmla="*/ 0 w 3828129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8129" h="3313044">
                <a:moveTo>
                  <a:pt x="0" y="0"/>
                </a:moveTo>
                <a:lnTo>
                  <a:pt x="3828129" y="0"/>
                </a:lnTo>
                <a:lnTo>
                  <a:pt x="3828129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334570" y="1579653"/>
            <a:ext cx="3855907" cy="3313044"/>
          </a:xfrm>
          <a:custGeom>
            <a:avLst/>
            <a:gdLst>
              <a:gd name="connsiteX0" fmla="*/ 0 w 3855907"/>
              <a:gd name="connsiteY0" fmla="*/ 0 h 3313044"/>
              <a:gd name="connsiteX1" fmla="*/ 3855907 w 3855907"/>
              <a:gd name="connsiteY1" fmla="*/ 0 h 3313044"/>
              <a:gd name="connsiteX2" fmla="*/ 3855907 w 3855907"/>
              <a:gd name="connsiteY2" fmla="*/ 3313044 h 3313044"/>
              <a:gd name="connsiteX3" fmla="*/ 0 w 3855907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5907" h="3313044">
                <a:moveTo>
                  <a:pt x="0" y="0"/>
                </a:moveTo>
                <a:lnTo>
                  <a:pt x="3855907" y="0"/>
                </a:lnTo>
                <a:lnTo>
                  <a:pt x="3855907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092200" y="1917700"/>
            <a:ext cx="4914900" cy="2794000"/>
          </a:xfrm>
          <a:custGeom>
            <a:avLst/>
            <a:gdLst>
              <a:gd name="connsiteX0" fmla="*/ 0 w 4914900"/>
              <a:gd name="connsiteY0" fmla="*/ 0 h 2794000"/>
              <a:gd name="connsiteX1" fmla="*/ 4914900 w 4914900"/>
              <a:gd name="connsiteY1" fmla="*/ 0 h 2794000"/>
              <a:gd name="connsiteX2" fmla="*/ 4914900 w 4914900"/>
              <a:gd name="connsiteY2" fmla="*/ 2794000 h 2794000"/>
              <a:gd name="connsiteX3" fmla="*/ 0 w 4914900"/>
              <a:gd name="connsiteY3" fmla="*/ 2794000 h 279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794000">
                <a:moveTo>
                  <a:pt x="0" y="0"/>
                </a:moveTo>
                <a:lnTo>
                  <a:pt x="4914900" y="0"/>
                </a:lnTo>
                <a:lnTo>
                  <a:pt x="4914900" y="2794000"/>
                </a:lnTo>
                <a:lnTo>
                  <a:pt x="0" y="279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9" b="8029"/>
          <a:stretch>
            <a:fillRect/>
          </a:stretch>
        </p:blipFill>
        <p:spPr>
          <a:xfrm>
            <a:off x="-1" y="1"/>
            <a:ext cx="12192002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0" y="61595"/>
            <a:ext cx="5092700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单片机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C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语言基础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99855" y="5398770"/>
            <a:ext cx="3022600" cy="126365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主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讲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：徐明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公众号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: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无际单片机编程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微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信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603311638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William Joseph - Radioactive" hidden="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12800" y="-850900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2650" y="2560955"/>
            <a:ext cx="7886700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单片机</a:t>
            </a: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资源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6" grpId="0" bldLvl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STC15W104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单片机资源介绍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584200" y="1017905"/>
            <a:ext cx="694880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STC-ISP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查看</a:t>
            </a:r>
            <a:r>
              <a:rPr lang="en-US" altLang="zh-CN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STC15W104</a:t>
            </a:r>
            <a:r>
              <a:rPr lang="zh-CN" altLang="en-US" sz="28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资源：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79890" y="1337310"/>
            <a:ext cx="2723515" cy="4827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5" y="1725295"/>
            <a:ext cx="8562340" cy="409067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057399" y="2874342"/>
            <a:ext cx="8077202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感谢观看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p="http://schemas.openxmlformats.org/presentationml/2006/main">
  <p:tag name="MH_CONTENTSID" val="294"/>
  <p:tag name="MH_SECTIONID" val="295,296,297,298,"/>
  <p:tag name="ISPRING_PRESENTATION_TITLE" val="PowerPoint 演示文稿"/>
</p:tagLst>
</file>

<file path=ppt/theme/theme1.xml><?xml version="1.0" encoding="utf-8"?>
<a:theme xmlns:a="http://schemas.openxmlformats.org/drawingml/2006/main" name="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WPS 演示</Application>
  <PresentationFormat>宽屏</PresentationFormat>
  <Paragraphs>15</Paragraphs>
  <Slides>3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Arial</vt:lpstr>
      <vt:lpstr>微软雅黑</vt:lpstr>
      <vt:lpstr>汉仪菱心体简</vt:lpstr>
      <vt:lpstr>Arial Unicode MS</vt:lpstr>
      <vt:lpstr>等线</vt:lpstr>
      <vt:lpstr>Calibri</vt:lpstr>
      <vt:lpstr>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200</cp:revision>
  <dcterms:created xsi:type="dcterms:W3CDTF">2017-07-11T08:36:00Z</dcterms:created>
  <dcterms:modified xsi:type="dcterms:W3CDTF">2021-06-08T00:13:29Z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D8A0757CFC4A4D598D3F2B32E9F2158E</vt:lpwstr>
  </property>
  <property fmtid="{D5CDD505-2E9C-101B-9397-08002B2CF9AE}" pid="3" name="KSOProductBuildVer">
    <vt:lpwstr>2052-11.1.0.10495</vt:lpwstr>
  </property>
</Properties>
</file>

<file path=docProps/thumbnail.jpeg>
</file>